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1"/>
  </p:notesMasterIdLst>
  <p:sldIdLst>
    <p:sldId id="256" r:id="rId2"/>
    <p:sldId id="282" r:id="rId3"/>
    <p:sldId id="261" r:id="rId4"/>
    <p:sldId id="274" r:id="rId5"/>
    <p:sldId id="259" r:id="rId6"/>
    <p:sldId id="272" r:id="rId7"/>
    <p:sldId id="260" r:id="rId8"/>
    <p:sldId id="290" r:id="rId9"/>
    <p:sldId id="289" r:id="rId10"/>
    <p:sldId id="277" r:id="rId11"/>
    <p:sldId id="291" r:id="rId12"/>
    <p:sldId id="278" r:id="rId13"/>
    <p:sldId id="288" r:id="rId14"/>
    <p:sldId id="279" r:id="rId15"/>
    <p:sldId id="286" r:id="rId16"/>
    <p:sldId id="285" r:id="rId17"/>
    <p:sldId id="287" r:id="rId18"/>
    <p:sldId id="28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86690" autoAdjust="0"/>
  </p:normalViewPr>
  <p:slideViewPr>
    <p:cSldViewPr>
      <p:cViewPr varScale="1">
        <p:scale>
          <a:sx n="99" d="100"/>
          <a:sy n="99" d="100"/>
        </p:scale>
        <p:origin x="23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/>
            <a:t>Move 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/>
            <a:t>Earn rewards</a:t>
          </a:r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 custRadScaleRad="100136" custRadScaleInc="-4153">
        <dgm:presLayoutVars>
          <dgm:bulletEnabled val="1"/>
        </dgm:presLayoutVars>
      </dgm:prSet>
      <dgm:spPr/>
    </dgm:pt>
    <dgm:pt modelId="{FF05EC19-9CBB-4D05-8C94-0B538C585BC0}" type="pres">
      <dgm:prSet presAssocID="{FE27E0FF-AED2-429B-9AD3-41A6DF98286F}" presName="sibTransFirstNode" presStyleLbl="bgShp" presStyleIdx="0" presStyleCnt="1"/>
      <dgm:spPr/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5EC19-9CBB-4D05-8C94-0B538C585BC0}">
      <dsp:nvSpPr>
        <dsp:cNvPr id="0" name=""/>
        <dsp:cNvSpPr/>
      </dsp:nvSpPr>
      <dsp:spPr>
        <a:xfrm>
          <a:off x="839499" y="-63014"/>
          <a:ext cx="3623446" cy="3623446"/>
        </a:xfrm>
        <a:prstGeom prst="circularArrow">
          <a:avLst>
            <a:gd name="adj1" fmla="val 4668"/>
            <a:gd name="adj2" fmla="val 272909"/>
            <a:gd name="adj3" fmla="val 13042842"/>
            <a:gd name="adj4" fmla="val 17888394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344-2BAF-46B1-911F-87EF0AA480F4}">
      <dsp:nvSpPr>
        <dsp:cNvPr id="0" name=""/>
        <dsp:cNvSpPr/>
      </dsp:nvSpPr>
      <dsp:spPr>
        <a:xfrm>
          <a:off x="1510705" y="895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Level start</a:t>
          </a:r>
        </a:p>
      </dsp:txBody>
      <dsp:txXfrm>
        <a:off x="1566380" y="56570"/>
        <a:ext cx="2169684" cy="1029167"/>
      </dsp:txXfrm>
    </dsp:sp>
    <dsp:sp modelId="{DB507643-5CAC-4102-80BD-5451C0BDAB27}">
      <dsp:nvSpPr>
        <dsp:cNvPr id="0" name=""/>
        <dsp:cNvSpPr/>
      </dsp:nvSpPr>
      <dsp:spPr>
        <a:xfrm>
          <a:off x="2879724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Move tiles</a:t>
          </a:r>
        </a:p>
      </dsp:txBody>
      <dsp:txXfrm>
        <a:off x="2935399" y="1357624"/>
        <a:ext cx="2169684" cy="1029167"/>
      </dsp:txXfrm>
    </dsp:sp>
    <dsp:sp modelId="{E1F9D6A7-F885-4940-85EE-CC68623E32C0}">
      <dsp:nvSpPr>
        <dsp:cNvPr id="0" name=""/>
        <dsp:cNvSpPr/>
      </dsp:nvSpPr>
      <dsp:spPr>
        <a:xfrm>
          <a:off x="1578666" y="2603007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Complete level</a:t>
          </a:r>
        </a:p>
      </dsp:txBody>
      <dsp:txXfrm>
        <a:off x="1634341" y="2658682"/>
        <a:ext cx="2169684" cy="1029167"/>
      </dsp:txXfrm>
    </dsp:sp>
    <dsp:sp modelId="{B88FAB91-651E-4A3F-81D1-658D94468009}">
      <dsp:nvSpPr>
        <dsp:cNvPr id="0" name=""/>
        <dsp:cNvSpPr/>
      </dsp:nvSpPr>
      <dsp:spPr>
        <a:xfrm>
          <a:off x="277608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Earn rewards</a:t>
          </a:r>
        </a:p>
      </dsp:txBody>
      <dsp:txXfrm>
        <a:off x="333283" y="1357624"/>
        <a:ext cx="2169684" cy="1029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176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4008" indent="0">
              <a:buNone/>
            </a:pPr>
            <a:r>
              <a:rPr lang="en-GB" dirty="0"/>
              <a:t>Implemented:</a:t>
            </a:r>
          </a:p>
          <a:p>
            <a:r>
              <a:rPr lang="en-GB" dirty="0"/>
              <a:t>Gemini: Replicate</a:t>
            </a:r>
          </a:p>
          <a:p>
            <a:r>
              <a:rPr lang="en-GB" dirty="0"/>
              <a:t>Aries: Move one square</a:t>
            </a:r>
          </a:p>
          <a:p>
            <a:r>
              <a:rPr lang="en-GB" dirty="0"/>
              <a:t>Taurus: Jump</a:t>
            </a:r>
          </a:p>
          <a:p>
            <a:pPr marL="64008" indent="0">
              <a:buNone/>
            </a:pPr>
            <a:r>
              <a:rPr lang="en-GB" dirty="0"/>
              <a:t>Planned:</a:t>
            </a:r>
          </a:p>
          <a:p>
            <a:r>
              <a:rPr lang="en-GB" dirty="0"/>
              <a:t>Rotate the tiles around it clockwise and anti-clockwise</a:t>
            </a:r>
          </a:p>
          <a:p>
            <a:r>
              <a:rPr lang="en-GB" dirty="0"/>
              <a:t>Symmetrical movement/mirrored</a:t>
            </a:r>
          </a:p>
          <a:p>
            <a:r>
              <a:rPr lang="en-GB" dirty="0"/>
              <a:t>Horizontal/vertical/diagonal movement</a:t>
            </a:r>
          </a:p>
          <a:p>
            <a:r>
              <a:rPr lang="en-GB" dirty="0"/>
              <a:t>Edge of hex movement</a:t>
            </a: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532440" y="65160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</p:spTree>
    <p:extLst>
      <p:ext uri="{BB962C8B-B14F-4D97-AF65-F5344CB8AC3E}">
        <p14:creationId xmlns:p14="http://schemas.microsoft.com/office/powerpoint/2010/main" val="187576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A50B0-58AE-4A6D-94A0-CAED3BF1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Currency &amp; Power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1E4F-AF23-46F4-8B4B-50180A4E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Stardust</a:t>
            </a:r>
          </a:p>
          <a:p>
            <a:r>
              <a:rPr lang="en-GB" dirty="0"/>
              <a:t>Pricing from 99p to £59.99</a:t>
            </a:r>
          </a:p>
          <a:p>
            <a:r>
              <a:rPr lang="en-GB" dirty="0"/>
              <a:t>Refill Lives/Stamina</a:t>
            </a:r>
          </a:p>
          <a:p>
            <a:r>
              <a:rPr lang="en-GB" dirty="0"/>
              <a:t>Power-ups</a:t>
            </a:r>
          </a:p>
          <a:p>
            <a:pPr lvl="1"/>
            <a:r>
              <a:rPr lang="en-GB" dirty="0"/>
              <a:t>Extra Moves</a:t>
            </a:r>
          </a:p>
          <a:p>
            <a:pPr lvl="1"/>
            <a:r>
              <a:rPr lang="en-GB" dirty="0"/>
              <a:t>Place an extra symbol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38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1026" name="Picture 2" descr="C:\Users\Games\Downloads\level-6-l6-group-1-master (1)\level-6-l6-group-1-master\Concepts\Concept -Jamie\astrology_style_guid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060848"/>
            <a:ext cx="3769004" cy="2120704"/>
          </a:xfrm>
          <a:prstGeom prst="rect">
            <a:avLst/>
          </a:prstGeom>
          <a:noFill/>
        </p:spPr>
      </p:pic>
      <p:pic>
        <p:nvPicPr>
          <p:cNvPr id="1029" name="Picture 5" descr="C:\Users\Games\Downloads\level-6-l6-group-1-master (1)\level-6-l6-group-1-master\Concepts\Concept -Caitlin\Colour Palet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060848"/>
            <a:ext cx="2004703" cy="2088232"/>
          </a:xfrm>
          <a:prstGeom prst="rect">
            <a:avLst/>
          </a:prstGeom>
          <a:noFill/>
        </p:spPr>
      </p:pic>
      <p:pic>
        <p:nvPicPr>
          <p:cNvPr id="1030" name="Picture 6" descr="C:\Users\Games\Downloads\level-6-l6-group-1-master (1)\level-6-l6-group-1-master\Concepts\Concept -Caitlin\Zodiac Signs Glow.jpg"/>
          <p:cNvPicPr>
            <a:picLocks noChangeAspect="1" noChangeArrowheads="1"/>
          </p:cNvPicPr>
          <p:nvPr/>
        </p:nvPicPr>
        <p:blipFill>
          <a:blip r:embed="rId5" cstate="print"/>
          <a:srcRect r="49296" b="32745"/>
          <a:stretch>
            <a:fillRect/>
          </a:stretch>
        </p:blipFill>
        <p:spPr bwMode="auto">
          <a:xfrm>
            <a:off x="539552" y="4293096"/>
            <a:ext cx="2597556" cy="16595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04448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  <p:pic>
        <p:nvPicPr>
          <p:cNvPr id="5122" name="Picture 2" descr="Zodiac-Signs-Glow-Bord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93096"/>
            <a:ext cx="2311121" cy="1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19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1026" name="Picture 2" descr="https://raw.githubusercontent.com/UoSGroupProjects1718/level-6-l6-group-1/master/Concepts/Concept%20-Caitlin/Backgrounds/Updated%20Backgrounds/Aquari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01" y="2181726"/>
            <a:ext cx="2241947" cy="143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w.githubusercontent.com/UoSGroupProjects1718/level-6-l6-group-1/master/Concepts/Concept%20-Caitlin/Backgrounds/Updated%20Backgrounds/Ari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181726"/>
            <a:ext cx="2241947" cy="143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UoSGroupProjects1718/level-6-l6-group-1/master/Concepts/Concept%20-Caitlin/Backgrounds/Updated%20Backgrounds/Canc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181726"/>
            <a:ext cx="2255431" cy="14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aw.githubusercontent.com/UoSGroupProjects1718/level-6-l6-group-1/master/Concepts/Concept%20-Caitlin/Backgrounds/Updated%20Backgrounds/Capricor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01" y="3994163"/>
            <a:ext cx="2166241" cy="138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raw.githubusercontent.com/UoSGroupProjects1718/level-6-l6-group-1/master/Concepts/Concept%20-Caitlin/Backgrounds/Updated%20Backgrounds/Gemin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005064"/>
            <a:ext cx="2241947" cy="135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raw.githubusercontent.com/UoSGroupProjects1718/level-6-l6-group-1/master/Concepts/Concept%20-Caitlin/Backgrounds/Updated%20Backgrounds/Le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994162"/>
            <a:ext cx="225543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604448" y="6525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</p:spTree>
    <p:extLst>
      <p:ext uri="{BB962C8B-B14F-4D97-AF65-F5344CB8AC3E}">
        <p14:creationId xmlns:p14="http://schemas.microsoft.com/office/powerpoint/2010/main" val="131052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2058" name="Picture 10" descr="C:\Users\Games\Downloads\level-6-l6-group-1-master (1)\level-6-l6-group-1-master\Concepts\Concept -Caitlin\Backgrounds\Examp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3861048"/>
            <a:ext cx="3114582" cy="1993216"/>
          </a:xfrm>
          <a:prstGeom prst="rect">
            <a:avLst/>
          </a:prstGeom>
          <a:noFill/>
        </p:spPr>
      </p:pic>
      <p:pic>
        <p:nvPicPr>
          <p:cNvPr id="2065" name="Picture 17" descr="C:\Users\Games\Downloads\level-6-l6-group-1-master (1)\level-6-l6-group-1-master\Concepts\Concept -Jamie\Hex Art\hex_complete_example_nob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861048"/>
            <a:ext cx="2025449" cy="2025449"/>
          </a:xfrm>
          <a:prstGeom prst="rect">
            <a:avLst/>
          </a:prstGeom>
          <a:noFill/>
        </p:spPr>
      </p:pic>
      <p:pic>
        <p:nvPicPr>
          <p:cNvPr id="2066" name="Picture 18" descr="C:\Users\Games\Downloads\level-6-l6-group-1-master\level-6-l6-group-1-master\Concepts\Concept -Caitlin\Level Select\Level Select secti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1772816"/>
            <a:ext cx="2659632" cy="204858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53244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</p:spTree>
    <p:extLst>
      <p:ext uri="{BB962C8B-B14F-4D97-AF65-F5344CB8AC3E}">
        <p14:creationId xmlns:p14="http://schemas.microsoft.com/office/powerpoint/2010/main" val="1258021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&amp; Usability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" indent="0">
              <a:buNone/>
            </a:pPr>
            <a:r>
              <a:rPr lang="en-GB" dirty="0"/>
              <a:t>Positive</a:t>
            </a:r>
          </a:p>
          <a:p>
            <a:r>
              <a:rPr lang="en-GB" dirty="0"/>
              <a:t>Liked theme</a:t>
            </a:r>
          </a:p>
          <a:p>
            <a:r>
              <a:rPr lang="en-GB" dirty="0"/>
              <a:t>Hex grid size sufficient</a:t>
            </a:r>
          </a:p>
          <a:p>
            <a:endParaRPr lang="en-GB" dirty="0"/>
          </a:p>
          <a:p>
            <a:pPr marL="64008" indent="0">
              <a:buNone/>
            </a:pPr>
            <a:r>
              <a:rPr lang="en-GB" dirty="0"/>
              <a:t>Negatives</a:t>
            </a:r>
          </a:p>
          <a:p>
            <a:r>
              <a:rPr lang="en-GB" dirty="0"/>
              <a:t>Unclear what to do initially</a:t>
            </a:r>
          </a:p>
          <a:p>
            <a:r>
              <a:rPr lang="en-GB" dirty="0"/>
              <a:t>No visual cue for completed level</a:t>
            </a:r>
          </a:p>
          <a:p>
            <a:endParaRPr lang="en-GB" dirty="0"/>
          </a:p>
          <a:p>
            <a:pPr marL="64008" indent="0">
              <a:buNone/>
            </a:pPr>
            <a:endParaRPr lang="en-GB" dirty="0"/>
          </a:p>
          <a:p>
            <a:pPr marL="64008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Mechanics – easy to understand but hard to master</a:t>
            </a:r>
          </a:p>
          <a:p>
            <a:endParaRPr lang="en-GB" dirty="0"/>
          </a:p>
          <a:p>
            <a:r>
              <a:rPr lang="en-GB" dirty="0"/>
              <a:t>Suitable theme for target audience</a:t>
            </a:r>
          </a:p>
          <a:p>
            <a:endParaRPr lang="en-GB" dirty="0"/>
          </a:p>
          <a:p>
            <a:r>
              <a:rPr lang="en-GB" dirty="0"/>
              <a:t>Easy to play – buttons are good size to tap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Weaknesses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Unclear what to do at first glance</a:t>
            </a:r>
          </a:p>
          <a:p>
            <a:endParaRPr lang="en-GB" dirty="0"/>
          </a:p>
          <a:p>
            <a:r>
              <a:rPr lang="en-GB" dirty="0"/>
              <a:t>Multiple tile mechanics – takes time to implement</a:t>
            </a:r>
          </a:p>
          <a:p>
            <a:endParaRPr lang="en-GB" dirty="0"/>
          </a:p>
          <a:p>
            <a:r>
              <a:rPr lang="en-GB" dirty="0"/>
              <a:t>Balancing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forward...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playtesting</a:t>
            </a:r>
          </a:p>
          <a:p>
            <a:endParaRPr lang="en-GB" dirty="0"/>
          </a:p>
          <a:p>
            <a:r>
              <a:rPr lang="en-GB" dirty="0"/>
              <a:t>Finalisation of characters, narrative and currency</a:t>
            </a:r>
          </a:p>
          <a:p>
            <a:endParaRPr lang="en-GB" dirty="0"/>
          </a:p>
          <a:p>
            <a:r>
              <a:rPr lang="en-GB" dirty="0"/>
              <a:t>Polishing of overworld</a:t>
            </a:r>
          </a:p>
          <a:p>
            <a:pPr marL="64008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9966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44824"/>
            <a:ext cx="8229600" cy="4572000"/>
          </a:xfrm>
        </p:spPr>
        <p:txBody>
          <a:bodyPr/>
          <a:lstStyle/>
          <a:p>
            <a:r>
              <a:rPr lang="en-GB" dirty="0"/>
              <a:t>Mobile Platform</a:t>
            </a:r>
          </a:p>
          <a:p>
            <a:r>
              <a:rPr lang="en-GB" dirty="0"/>
              <a:t>Potential for monetisation</a:t>
            </a:r>
          </a:p>
          <a:p>
            <a:r>
              <a:rPr lang="en-GB" dirty="0"/>
              <a:t>Inclusion of smart depth</a:t>
            </a:r>
          </a:p>
        </p:txBody>
      </p:sp>
      <p:pic>
        <p:nvPicPr>
          <p:cNvPr id="6" name="Picture 3" descr="E:\Year 3\Group Project\Title scree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764704"/>
            <a:ext cx="3037838" cy="5400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40960" y="6525344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25-44</a:t>
            </a:r>
          </a:p>
          <a:p>
            <a:r>
              <a:rPr lang="en-GB" sz="3800" dirty="0"/>
              <a:t>Gender: Female</a:t>
            </a:r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76456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Psychographic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/>
              <a:t>Emily</a:t>
            </a:r>
          </a:p>
          <a:p>
            <a:pPr lvl="1"/>
            <a:r>
              <a:rPr lang="en-GB" dirty="0"/>
              <a:t>Favourite colour: Purple</a:t>
            </a:r>
          </a:p>
          <a:p>
            <a:pPr lvl="1"/>
            <a:r>
              <a:rPr lang="en-GB" dirty="0"/>
              <a:t>Enjoys her own casual style</a:t>
            </a:r>
          </a:p>
          <a:p>
            <a:pPr lvl="1"/>
            <a:r>
              <a:rPr lang="en-GB" dirty="0"/>
              <a:t>Enjoys shopping and reading in her spare time</a:t>
            </a:r>
          </a:p>
          <a:p>
            <a:pPr lvl="1"/>
            <a:r>
              <a:rPr lang="en-GB" dirty="0"/>
              <a:t>Enjoys matching games</a:t>
            </a:r>
          </a:p>
          <a:p>
            <a:pPr lvl="1"/>
            <a:r>
              <a:rPr lang="en-GB" dirty="0"/>
              <a:t>Times she spends each day on games: 2 hrs</a:t>
            </a:r>
          </a:p>
          <a:p>
            <a:pPr lvl="1"/>
            <a:r>
              <a:rPr lang="en-GB" dirty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6456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392"/>
            <a:ext cx="8229600" cy="1399032"/>
          </a:xfrm>
        </p:spPr>
        <p:txBody>
          <a:bodyPr/>
          <a:lstStyle/>
          <a:p>
            <a:r>
              <a:rPr lang="en-GB" dirty="0"/>
              <a:t>Platform and </a:t>
            </a:r>
            <a:br>
              <a:rPr lang="en-GB" dirty="0"/>
            </a:br>
            <a:r>
              <a:rPr lang="en-GB" dirty="0"/>
              <a:t>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4848225" cy="4572000"/>
          </a:xfrm>
        </p:spPr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Hex based Puzzle</a:t>
            </a:r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676456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CDFA3-1D5F-43D1-AAFF-D999339E5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414337"/>
            <a:ext cx="338137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/>
              <a:t>Game goal and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an unbroken chain of hexes</a:t>
            </a:r>
          </a:p>
          <a:p>
            <a:r>
              <a:rPr lang="en-GB" dirty="0"/>
              <a:t>Optimisation game</a:t>
            </a:r>
          </a:p>
          <a:p>
            <a:r>
              <a:rPr lang="en-GB" dirty="0"/>
              <a:t>Hard Fun: </a:t>
            </a:r>
          </a:p>
          <a:p>
            <a:pPr lvl="1"/>
            <a:r>
              <a:rPr lang="en-GB" dirty="0"/>
              <a:t>Accomplishment</a:t>
            </a:r>
          </a:p>
          <a:p>
            <a:pPr lvl="1"/>
            <a:r>
              <a:rPr lang="en-GB" dirty="0"/>
              <a:t>Strategy</a:t>
            </a:r>
          </a:p>
          <a:p>
            <a:pPr lvl="1"/>
            <a:r>
              <a:rPr lang="en-GB" dirty="0"/>
              <a:t>Clear Goal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676456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</p:spTree>
    <p:extLst>
      <p:ext uri="{BB962C8B-B14F-4D97-AF65-F5344CB8AC3E}">
        <p14:creationId xmlns:p14="http://schemas.microsoft.com/office/powerpoint/2010/main" val="65087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algn="ctr"/>
            <a:r>
              <a:rPr lang="en-GB" dirty="0"/>
              <a:t>The Game 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32026"/>
              </p:ext>
            </p:extLst>
          </p:nvPr>
        </p:nvGraphicFramePr>
        <p:xfrm>
          <a:off x="1979712" y="2132856"/>
          <a:ext cx="5438368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39944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Levels in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6393" y="4638571"/>
            <a:ext cx="1297254" cy="721552"/>
          </a:xfrm>
        </p:spPr>
        <p:txBody>
          <a:bodyPr/>
          <a:lstStyle/>
          <a:p>
            <a:pPr marL="64008" indent="0">
              <a:buNone/>
            </a:pPr>
            <a:r>
              <a:rPr lang="en-GB" dirty="0"/>
              <a:t>Aries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94982" y="4999347"/>
            <a:ext cx="1530093" cy="721552"/>
          </a:xfrm>
          <a:prstGeom prst="rect">
            <a:avLst/>
          </a:prstGeom>
        </p:spPr>
        <p:txBody>
          <a:bodyPr vert="horz" anchor="t">
            <a:normAutofit fontScale="92500"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buFont typeface="Wingdings 2"/>
              <a:buNone/>
            </a:pPr>
            <a:r>
              <a:rPr lang="en-GB" dirty="0"/>
              <a:t>Gemini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651A4-B9F4-44EC-B397-32069FB09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33" y="2155055"/>
            <a:ext cx="1326866" cy="2358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BFCEB0-7543-410B-A2C7-5B60890EA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941" y="2156951"/>
            <a:ext cx="1331084" cy="2366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C8DEF1-6038-468B-8D7E-C493226CEB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667" y="2146684"/>
            <a:ext cx="1341067" cy="2366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7B9322-94A7-4A86-A749-DEC9C5106E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1" y="2100412"/>
            <a:ext cx="1371812" cy="2417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3F223-8540-4B42-9EBC-91F97EFEAE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75" y="2100411"/>
            <a:ext cx="1355733" cy="24177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9E5407-E808-489C-BD76-A612AF52DA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71" y="2114227"/>
            <a:ext cx="1355732" cy="23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6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Editor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958D4-1E22-4926-B397-FE2FB1394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9" y="1196751"/>
            <a:ext cx="2868631" cy="5106005"/>
          </a:xfrm>
        </p:spPr>
      </p:pic>
      <p:sp>
        <p:nvSpPr>
          <p:cNvPr id="7" name="TextBox 6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70F50-5545-44D4-B4FF-72688A5BC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2" y="1196751"/>
            <a:ext cx="2916563" cy="51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06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951</TotalTime>
  <Words>313</Words>
  <Application>Microsoft Office PowerPoint</Application>
  <PresentationFormat>On-screen Show (4:3)</PresentationFormat>
  <Paragraphs>116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Century Gothic</vt:lpstr>
      <vt:lpstr>Verdana</vt:lpstr>
      <vt:lpstr>Wingdings 2</vt:lpstr>
      <vt:lpstr>Verve</vt:lpstr>
      <vt:lpstr>L6 Group-1 Pitch 4</vt:lpstr>
      <vt:lpstr>Our Brief</vt:lpstr>
      <vt:lpstr>Demographic</vt:lpstr>
      <vt:lpstr>Psychographic </vt:lpstr>
      <vt:lpstr>Platform and  Genre</vt:lpstr>
      <vt:lpstr>Game goal and Features</vt:lpstr>
      <vt:lpstr>The Game Loop</vt:lpstr>
      <vt:lpstr>Current Levels in game</vt:lpstr>
      <vt:lpstr>Level Editor</vt:lpstr>
      <vt:lpstr>Tile Mechanics</vt:lpstr>
      <vt:lpstr>Currency &amp; Power Ups</vt:lpstr>
      <vt:lpstr>Artwork</vt:lpstr>
      <vt:lpstr>Artwork</vt:lpstr>
      <vt:lpstr>Artwork</vt:lpstr>
      <vt:lpstr>Playtesting &amp; Usability Testing</vt:lpstr>
      <vt:lpstr>Strengths</vt:lpstr>
      <vt:lpstr>Weaknesses</vt:lpstr>
      <vt:lpstr>Moving forward...</vt:lpstr>
      <vt:lpstr>Questions?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CJace33@gmail.com</cp:lastModifiedBy>
  <cp:revision>167</cp:revision>
  <dcterms:created xsi:type="dcterms:W3CDTF">2017-10-06T09:47:19Z</dcterms:created>
  <dcterms:modified xsi:type="dcterms:W3CDTF">2018-02-07T01:53:26Z</dcterms:modified>
</cp:coreProperties>
</file>